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71" r:id="rId11"/>
    <p:sldId id="266" r:id="rId12"/>
    <p:sldId id="272" r:id="rId13"/>
    <p:sldId id="268" r:id="rId14"/>
    <p:sldId id="269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2742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ihiy-don-river.narod.ru/iskustvo/melnikov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tihiy-don-river.narod.ru/iskustvo/pruzakov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tihiy-don-river.narod.ru/iskustvo/sidenin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tihiy-don-river.narod.ru/iskustvo/kulikovsky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tihiy-don-river.narod.ru/iskustvo/shev4enko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tihiy-don-river.narod.ru/iskustvo/melnikov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tihiy-don-river.narod.ru/iskustvo/tolstyh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vrem.dspl.ru/Files/article/m18/2/art.aspx?art_id=1089" TargetMode="External"/><Relationship Id="rId2" Type="http://schemas.openxmlformats.org/officeDocument/2006/relationships/hyperlink" Target="http://tihiy-don-river.narod.ru/iskustvo/paint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ihiy-don-river.narod.ru/iskustvo/lazarenko.html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tihiy-don-river.narod.ru/iskustvo/gluchenk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tihiy-don-river.narod.ru/iskustvo/gluchenko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tihiy-don-river.narod.ru/iskustvo/kanaev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tihiy-don-river.narod.ru/iskustvo/kulishov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tihiy-don-river.narod.ru/iskustvo/kulikovsk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tihiy-don-river.narod.ru/iskustvo/lazarenko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tihiy-don-river.narod.ru/iskustvo/machi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&amp;Rcy;&amp;iecy;&amp;kcy;&amp;acy; &amp;Dcy;&amp;ocy;&amp;ncy; &amp;vcy; &amp;zhcy;&amp;icy;&amp;vcy;&amp;ocy;&amp;pcy;&amp;icy;&amp;scy;&amp;icy;. &amp;Fcy;&amp;rcy;&amp;acy;&amp;gcy;&amp;mcy;&amp;iecy;&amp;ncy;&amp;tcy; &amp;kcy;&amp;acy;&amp;rcy;&amp;tcy;&amp;icy;&amp;ncy;&amp;ycy; &amp;khcy;&amp;ucy;&amp;dcy;&amp;ocy;&amp;zhcy;&amp;ncy;&amp;icy;&amp;kcy;&amp;acy; &amp;Kcy;&amp;acy;&amp;ncy;&amp;acy;&amp;iecy;&amp;vcy;&amp;acy; &amp;Vcy;.&amp;Gcy;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142013" cy="64293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1285860"/>
            <a:ext cx="4314828" cy="1470025"/>
          </a:xfrm>
        </p:spPr>
        <p:txBody>
          <a:bodyPr>
            <a:noAutofit/>
          </a:bodyPr>
          <a:lstStyle/>
          <a:p>
            <a:r>
              <a:rPr lang="ru-RU" sz="3200" b="1" i="1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Природа </a:t>
            </a:r>
            <a:r>
              <a:rPr lang="ru-RU" sz="3200" b="1" i="1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Донского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края  в картинах художников-земляков и цитатах донских писателей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3429000"/>
            <a:ext cx="4000528" cy="2324104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«Вызрел ковыль. Степь на многие версты оделась колышущимся серебром. Ветер упруго приминал его, наплывая, шершавил, бугрил, гнал то к югу, то к западу сизо-опаловые волны. Там, где пробегала текучая воздушная струя, ковыль молитвенно клонился, и на седой его хребтине долго лежала чернеющая тропа». </a:t>
            </a:r>
          </a:p>
          <a:p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</a:rPr>
              <a:t>Шолохов М.В. Тихий Дон. Кн. 3 – Ростов-на-Дону: Феникс, 1998. – С. 49-50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6488668"/>
            <a:ext cx="1780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hlinkClick r:id="rId3" tooltip="Картины Мельникова А.Б."/>
              </a:rPr>
              <a:t>Мельников А.Б.</a:t>
            </a:r>
            <a:endParaRPr lang="ru-RU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hlinkClick r:id="rId2" tooltip="Картины Пруцакова И.В."/>
              </a:rPr>
              <a:t>Пруцаков</a:t>
            </a:r>
            <a:r>
              <a:rPr lang="ru-RU" dirty="0" smtClean="0">
                <a:hlinkClick r:id="rId2" tooltip="Картины Пруцакова И.В."/>
              </a:rPr>
              <a:t> И.В.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29322" y="1600200"/>
            <a:ext cx="2757478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800" b="1" i="1" dirty="0" smtClean="0"/>
              <a:t>         «Это фантастический край! Донецкую степь я люблю и когда-то чувствовал себя в ней, как дома, и знал там каждую</a:t>
            </a:r>
          </a:p>
          <a:p>
            <a:pPr>
              <a:buNone/>
            </a:pPr>
            <a:r>
              <a:rPr lang="ru-RU" sz="1800" b="1" i="1" dirty="0" smtClean="0"/>
              <a:t>      </a:t>
            </a:r>
            <a:r>
              <a:rPr lang="ru-RU" sz="1800" b="1" i="1" dirty="0" err="1" smtClean="0"/>
              <a:t>балочку</a:t>
            </a:r>
            <a:r>
              <a:rPr lang="ru-RU" sz="1800" b="1" i="1" dirty="0" smtClean="0"/>
              <a:t>...»</a:t>
            </a:r>
          </a:p>
          <a:p>
            <a:pPr>
              <a:buNone/>
            </a:pPr>
            <a:r>
              <a:rPr lang="ru-RU" sz="1800" i="1" dirty="0" smtClean="0"/>
              <a:t>Из письма А. П. Чехова от 25 июня 1898 г.</a:t>
            </a:r>
          </a:p>
          <a:p>
            <a:pPr>
              <a:buNone/>
            </a:pPr>
            <a:r>
              <a:rPr lang="ru-RU" sz="1800" b="1" i="1" dirty="0" smtClean="0"/>
              <a:t>          «Ну, что ж – хоть и за горками, но не дальними горами, когда я и сам вернусь в родные места».</a:t>
            </a:r>
          </a:p>
          <a:p>
            <a:pPr>
              <a:buNone/>
            </a:pPr>
            <a:r>
              <a:rPr lang="ru-RU" sz="1800" i="1" dirty="0" smtClean="0"/>
              <a:t>Из письма А. И. Солженицына другу юности </a:t>
            </a:r>
            <a:r>
              <a:rPr lang="ru-RU" sz="1800" i="1" dirty="0" err="1" smtClean="0"/>
              <a:t>Эмилию</a:t>
            </a:r>
            <a:r>
              <a:rPr lang="ru-RU" sz="1800" i="1" dirty="0" smtClean="0"/>
              <a:t> Александровичу Мазину (11 августа 1992 г.)</a:t>
            </a:r>
            <a:endParaRPr lang="ru-RU" sz="1800" b="1" i="1" dirty="0"/>
          </a:p>
        </p:txBody>
      </p:sp>
      <p:pic>
        <p:nvPicPr>
          <p:cNvPr id="2050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357298"/>
            <a:ext cx="5638800" cy="3895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hlinkClick r:id="rId2" tooltip="Картины Сиденина К.Е."/>
              </a:rPr>
              <a:t>Сиденин</a:t>
            </a:r>
            <a:r>
              <a:rPr lang="ru-RU" dirty="0" smtClean="0">
                <a:hlinkClick r:id="rId2" tooltip="Картины Сиденина К.Е."/>
              </a:rPr>
              <a:t> К.Е.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6446" y="1142984"/>
            <a:ext cx="3143272" cy="4525963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«</a:t>
            </a:r>
            <a:r>
              <a:rPr lang="ru-RU" sz="1400" b="1" dirty="0" err="1" smtClean="0"/>
              <a:t>Донщина</a:t>
            </a:r>
            <a:r>
              <a:rPr lang="ru-RU" sz="1400" b="1" dirty="0" smtClean="0"/>
              <a:t>! </a:t>
            </a:r>
            <a:r>
              <a:rPr lang="ru-RU" sz="1400" b="1" dirty="0" err="1" smtClean="0"/>
              <a:t>Разродимая</a:t>
            </a:r>
            <a:r>
              <a:rPr lang="ru-RU" sz="1400" b="1" dirty="0" smtClean="0"/>
              <a:t> сторонушка! Со всех концов Руси бежали сюда, скрывались в </a:t>
            </a:r>
            <a:r>
              <a:rPr lang="ru-RU" sz="1400" b="1" dirty="0" err="1" smtClean="0"/>
              <a:t>безмежных</a:t>
            </a:r>
            <a:r>
              <a:rPr lang="ru-RU" sz="1400" b="1" dirty="0" smtClean="0"/>
              <a:t> просторах Дикого поля, замордованные боярами мужики Рязанщины, </a:t>
            </a:r>
            <a:r>
              <a:rPr lang="ru-RU" sz="1400" b="1" dirty="0" err="1" smtClean="0"/>
              <a:t>Псковщины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Киевщины</a:t>
            </a:r>
            <a:r>
              <a:rPr lang="ru-RU" sz="1400" b="1" dirty="0" smtClean="0"/>
              <a:t>, все, кто был смел и пуще жизни любил волю. Так нашли пристанище на тихой, величавой реке отважные люди, называвшие себя донскими казаками. Отсюда далеко уходили в походы вольные казаки. В легких стругах подплывали они к берегам Туретчины, громили крымского хана, нещадно били грабителей, нарушавших границы русской земли...»</a:t>
            </a:r>
          </a:p>
          <a:p>
            <a:endParaRPr lang="ru-RU" sz="1400" b="1" dirty="0" smtClean="0"/>
          </a:p>
          <a:p>
            <a:r>
              <a:rPr lang="ru-RU" sz="1400" i="1" dirty="0" err="1" smtClean="0"/>
              <a:t>Закруткин</a:t>
            </a:r>
            <a:r>
              <a:rPr lang="ru-RU" sz="1400" i="1" dirty="0" smtClean="0"/>
              <a:t> В. Сторона донская // Мать сыра земля / </a:t>
            </a:r>
            <a:r>
              <a:rPr lang="ru-RU" sz="1400" i="1" dirty="0" err="1" smtClean="0"/>
              <a:t>Закруткин</a:t>
            </a:r>
            <a:r>
              <a:rPr lang="ru-RU" sz="1400" i="1" dirty="0" smtClean="0"/>
              <a:t> В. – М.: Сов. Россия, 1970. – С. 185, 186.</a:t>
            </a:r>
            <a:endParaRPr lang="ru-RU" sz="1400" b="1" dirty="0"/>
          </a:p>
        </p:txBody>
      </p:sp>
      <p:pic>
        <p:nvPicPr>
          <p:cNvPr id="1026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5638800" cy="34766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hlinkClick r:id="rId2" tooltip="Картины Куликовского В.А."/>
              </a:rPr>
              <a:t>Куликовский</a:t>
            </a:r>
            <a:r>
              <a:rPr lang="ru-RU" dirty="0" smtClean="0">
                <a:hlinkClick r:id="rId2" tooltip="Картины Куликовского В.А."/>
              </a:rPr>
              <a:t> В.А.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29322" y="1600200"/>
            <a:ext cx="275747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b="1" i="1" dirty="0" smtClean="0"/>
              <a:t>      «Воздух родины - самый здоровый воздух. Жаль, что я не богатый человек и живу только на заработок, а то бы я непременно купил себе в Таганроге домишко, поближе к морю, чтобы было где погреться в старости».</a:t>
            </a:r>
          </a:p>
          <a:p>
            <a:pPr algn="ctr">
              <a:buNone/>
            </a:pPr>
            <a:r>
              <a:rPr lang="ru-RU" sz="2300" i="1" dirty="0" smtClean="0"/>
              <a:t>      Из письма </a:t>
            </a:r>
          </a:p>
          <a:p>
            <a:pPr algn="ctr">
              <a:buNone/>
            </a:pPr>
            <a:r>
              <a:rPr lang="ru-RU" sz="2300" i="1" dirty="0" smtClean="0"/>
              <a:t>     А. П. Чехова </a:t>
            </a:r>
          </a:p>
          <a:p>
            <a:pPr algn="ctr">
              <a:buNone/>
            </a:pPr>
            <a:r>
              <a:rPr lang="ru-RU" sz="2300" i="1" dirty="0" smtClean="0"/>
              <a:t>от 21 марта 1885 г.</a:t>
            </a:r>
            <a:endParaRPr lang="ru-RU" sz="2300" dirty="0"/>
          </a:p>
        </p:txBody>
      </p:sp>
      <p:pic>
        <p:nvPicPr>
          <p:cNvPr id="28674" name="Picture 2" descr="&amp;Dcy;&amp;ocy;&amp;ncy;&amp;scy;&amp;kcy;&amp;acy;&amp;yacy; &amp;zhcy;&amp;icy;&amp;vcy;&amp;ocy;&amp;pcy;&amp;icy;&amp;scy;&amp;softcy;. &amp;Kcy;&amp;ucy;&amp;lcy;&amp;icy;&amp;kcy;&amp;ocy;&amp;vcy;&amp;scy;&amp;kcy;&amp;icy;&amp;jcy; &amp;Vcy;.&amp;Acy;. &amp;Kcy;&amp;acy;&amp;rcy;&amp;tcy;&amp;icy;&amp;ncy;&amp;acy; &quot;&amp;CHcy;&amp;acy;&amp;jcy;&amp;kcy;&amp;icy; &amp;Acy;&amp;zcy;&amp;ocy;&amp;vcy;&amp;scy;&amp;kcy;&amp;ocy;&amp;gcy;&amp;ocy; &amp;mcy;&amp;ocy;&amp;rcy;&amp;yacy;&quot;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43050"/>
            <a:ext cx="5638800" cy="4333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Картины Шевченко А.Г."/>
              </a:rPr>
              <a:t>Шевченко А.Г.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43570" y="1714488"/>
            <a:ext cx="32861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«Левобережное </a:t>
            </a:r>
            <a:r>
              <a:rPr lang="ru-RU" sz="2000" dirty="0" err="1" smtClean="0"/>
              <a:t>Обдонье</a:t>
            </a:r>
            <a:r>
              <a:rPr lang="ru-RU" sz="2000" dirty="0" smtClean="0"/>
              <a:t>, пески, ендовы, камышистая </a:t>
            </a:r>
            <a:r>
              <a:rPr lang="ru-RU" sz="2000" dirty="0" err="1" smtClean="0"/>
              <a:t>непролазь</a:t>
            </a:r>
            <a:r>
              <a:rPr lang="ru-RU" sz="2000" dirty="0" smtClean="0"/>
              <a:t>, лес в росе — полыхали исступленным холодным заревом. За чертой, не всходя, томилось солнце.»</a:t>
            </a:r>
          </a:p>
          <a:p>
            <a:pPr>
              <a:buNone/>
            </a:pPr>
            <a:r>
              <a:rPr lang="ru-RU" sz="2000" dirty="0" smtClean="0"/>
              <a:t>    </a:t>
            </a:r>
          </a:p>
          <a:p>
            <a:pPr>
              <a:buNone/>
            </a:pPr>
            <a:r>
              <a:rPr lang="ru-RU" sz="2000" i="1" dirty="0" smtClean="0"/>
              <a:t>     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Шолохов М.В. </a:t>
            </a:r>
            <a:r>
              <a:rPr lang="ru-RU" sz="2000" i="1" dirty="0" smtClean="0"/>
              <a:t>Тихий Дон. Кн. 1 – Ростов-на-Дону: Феникс, 1998. – С. 10</a:t>
            </a:r>
            <a:endParaRPr lang="ru-RU" sz="2000" dirty="0"/>
          </a:p>
        </p:txBody>
      </p:sp>
      <p:pic>
        <p:nvPicPr>
          <p:cNvPr id="24578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5638800" cy="42291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Картины Мельникова А.Б."/>
              </a:rPr>
              <a:t>Мельников А.Б.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132" y="1214422"/>
            <a:ext cx="3257544" cy="4525963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«Диким полем» и «Великим лугом» называли когда-то наши пращуры этот полдневный край древней Руси. И кого только не было в нашем диком, еще не покоренном краю! Неведомое племя пастухов-киммерийцев, воинственные скифы, сарматы, пришельцы с далекой полуночи — готы, полчища гуннов, хазары, половцы, печенеги...»</a:t>
            </a:r>
          </a:p>
          <a:p>
            <a:r>
              <a:rPr lang="ru-RU" sz="1600" i="1" dirty="0" err="1" smtClean="0"/>
              <a:t>Закруткин</a:t>
            </a:r>
            <a:r>
              <a:rPr lang="ru-RU" sz="1600" i="1" dirty="0" smtClean="0"/>
              <a:t> В. Сторона донская // Мать сыра земля / </a:t>
            </a:r>
            <a:r>
              <a:rPr lang="ru-RU" sz="1600" i="1" dirty="0" err="1" smtClean="0"/>
              <a:t>Закруткин</a:t>
            </a:r>
            <a:r>
              <a:rPr lang="ru-RU" sz="1600" i="1" dirty="0" smtClean="0"/>
              <a:t> В. – М.: Сов. Россия, 1970. – С. 185, 186.</a:t>
            </a:r>
            <a:endParaRPr lang="ru-RU" sz="1600" b="1" dirty="0"/>
          </a:p>
        </p:txBody>
      </p:sp>
      <p:pic>
        <p:nvPicPr>
          <p:cNvPr id="26626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14422"/>
            <a:ext cx="5072098" cy="396686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5357826"/>
            <a:ext cx="87154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«…Полноводный Дон, проносящий свои медлительные </a:t>
            </a:r>
            <a:r>
              <a:rPr lang="ru-RU" sz="1400" b="1" i="1" dirty="0" err="1" smtClean="0"/>
              <a:t>голубые</a:t>
            </a:r>
            <a:r>
              <a:rPr lang="ru-RU" sz="1400" b="1" i="1" dirty="0" smtClean="0"/>
              <a:t> волны мимо станицы Черкасской, живописной столицы донского казачества… Есть ли на свете что-нибудь краше весенней донской степи, пахнущей молодыми сочными травами, расцвеченной яркими огоньками тюльпанов и сверкающими алмазами утренней росы?..»</a:t>
            </a:r>
          </a:p>
          <a:p>
            <a:pPr algn="r">
              <a:buNone/>
            </a:pPr>
            <a:r>
              <a:rPr lang="ru-RU" sz="1200" b="1" dirty="0" smtClean="0"/>
              <a:t>        ПЕТРОВ-БИРЮК Д. И.</a:t>
            </a:r>
          </a:p>
          <a:p>
            <a:pPr algn="r"/>
            <a:r>
              <a:rPr lang="ru-RU" sz="1200" i="1" dirty="0" smtClean="0"/>
              <a:t>Сыны степей донских. – М., 1994. – С. 9</a:t>
            </a:r>
            <a:endParaRPr lang="ru-RU" sz="12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Картины Толстых П.Н."/>
              </a:rPr>
              <a:t>Толстых П.Н.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43570" y="1428736"/>
            <a:ext cx="3500430" cy="4383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300" dirty="0" smtClean="0"/>
              <a:t>         </a:t>
            </a:r>
            <a:r>
              <a:rPr lang="ru-RU" sz="2300" i="1" dirty="0" smtClean="0"/>
              <a:t>Любите родной край, берегите его природу, знакомьтесь с его  культурным наследием!</a:t>
            </a:r>
          </a:p>
          <a:p>
            <a:pPr>
              <a:buNone/>
            </a:pPr>
            <a:r>
              <a:rPr lang="ru-RU" sz="2300" i="1" dirty="0" smtClean="0"/>
              <a:t>         Будьте </a:t>
            </a:r>
            <a:r>
              <a:rPr lang="ru-RU" sz="2300" i="1" smtClean="0"/>
              <a:t>достойными преемниками </a:t>
            </a:r>
            <a:r>
              <a:rPr lang="ru-RU" sz="2300" i="1" dirty="0" smtClean="0"/>
              <a:t>своих замечательных земляков!</a:t>
            </a:r>
            <a:endParaRPr lang="ru-RU" sz="2300" i="1" dirty="0"/>
          </a:p>
        </p:txBody>
      </p:sp>
      <p:pic>
        <p:nvPicPr>
          <p:cNvPr id="25602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85860"/>
            <a:ext cx="5638800" cy="42291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285728"/>
            <a:ext cx="5543560" cy="621508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Река Дон, донская природа нашли своё отражение в творчестве художников. Работы живописцев позволяют увидеть и понять Дон более полно. Представляем Вашему вниманию картины художников творческой группы "</a:t>
            </a:r>
            <a:r>
              <a:rPr lang="ru-RU" dirty="0" err="1" smtClean="0"/>
              <a:t>Мишкинские</a:t>
            </a:r>
            <a:r>
              <a:rPr lang="ru-RU" dirty="0" smtClean="0"/>
              <a:t> бугры" г. Новочеркасск и цитаты о родном крае из произведений донских писателей.</a:t>
            </a:r>
          </a:p>
          <a:p>
            <a:r>
              <a:rPr lang="en-US" dirty="0" smtClean="0">
                <a:hlinkClick r:id="rId2"/>
              </a:rPr>
              <a:t>http://tihiy-don-river.narod.ru/iskustvo/painting.html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http://www.donvrem.dspl.ru/Files/article/m18/2/art.aspx?art_id=1089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44" name="Picture 4" descr="http://tihiy-don-river.narod.ru/iskustvo/kis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85325"/>
            <a:ext cx="2428892" cy="2972675"/>
          </a:xfrm>
          <a:prstGeom prst="rect">
            <a:avLst/>
          </a:prstGeom>
          <a:noFill/>
        </p:spPr>
      </p:pic>
      <p:pic>
        <p:nvPicPr>
          <p:cNvPr id="10246" name="Picture 6" descr="&amp;Fcy;&amp;rcy;&amp;acy;&amp;gcy;&amp;mcy;&amp;iecy;&amp;ncy;&amp;tcy; &amp;kcy;&amp;acy;&amp;rcy;&amp;tcy;&amp;icy;&amp;ncy;&amp;ycy; &amp;khcy;&amp;ucy;&amp;dcy;&amp;ocy;&amp;zhcy;&amp;ncy;&amp;icy;&amp;kcy;&amp;acy; &amp;Lcy;&amp;acy;&amp;zcy;&amp;acy;&amp;rcy;&amp;iecy;&amp;ncy;&amp;kcy;&amp;ocy; &amp;Vcy;.&amp;Tcy;. &amp;Mcy;&amp;icy;&amp;shcy;&amp;kcy;&amp;icy;&amp;ncy;&amp;tscy;&amp;ycy; &amp;ncy;&amp;acy; &amp;ecy;&amp;tcy;&amp;yucy;&amp;dcy;&amp;acy;&amp;khcy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288" y="10283"/>
            <a:ext cx="2444324" cy="349015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00034" y="3500438"/>
            <a:ext cx="1621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6" tooltip="Картины Лазаренко В.Т."/>
              </a:rPr>
              <a:t>Лазаренко В.Т.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 Картины Глущенко А.А."/>
              </a:rPr>
              <a:t>Глущенко А.А.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6446" y="1142985"/>
            <a:ext cx="2900354" cy="407196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smtClean="0"/>
              <a:t>«Диким полем» и «Великим лугом» называли когда-то наши пращуры этот полдневный край древней Руси. И кого только не было в нашем диком, еще не покоренном краю! Неведомое племя пастухов-киммерийцев, воинственные скифы, сарматы, пришельцы с далекой полуночи — готы, полчища гуннов, хазары, половцы, печенеги...»</a:t>
            </a:r>
          </a:p>
          <a:p>
            <a:endParaRPr lang="ru-RU" sz="6400" i="1" dirty="0" smtClean="0"/>
          </a:p>
          <a:p>
            <a:r>
              <a:rPr lang="ru-RU" sz="6400" i="1" dirty="0" err="1" smtClean="0"/>
              <a:t>Закруткин</a:t>
            </a:r>
            <a:r>
              <a:rPr lang="ru-RU" sz="6400" i="1" dirty="0" smtClean="0"/>
              <a:t> В. Сторона донская // Мать сыра земля / </a:t>
            </a:r>
            <a:r>
              <a:rPr lang="ru-RU" sz="6400" i="1" dirty="0" err="1" smtClean="0"/>
              <a:t>Закруткин</a:t>
            </a:r>
            <a:r>
              <a:rPr lang="ru-RU" sz="6400" i="1" dirty="0" smtClean="0"/>
              <a:t> В. – М.: Сов. Россия, 1970. – С. 185, 186.</a:t>
            </a:r>
            <a:endParaRPr lang="ru-RU" sz="6400" b="1" dirty="0" smtClean="0"/>
          </a:p>
          <a:p>
            <a:endParaRPr lang="ru-RU" sz="3400" b="1" i="1" dirty="0" smtClean="0"/>
          </a:p>
        </p:txBody>
      </p:sp>
      <p:pic>
        <p:nvPicPr>
          <p:cNvPr id="8194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5638800" cy="4019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 tooltip=" Картины Глущенко А.А."/>
              </a:rPr>
              <a:t>Глущенко А.А.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0760" y="1600200"/>
            <a:ext cx="268604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 «Редкие в пепельном рассветном небе зыбились звезды. Из-под туч тянул ветер. Над Доном на дыбах ходил туман и, пластаясь по откосу меловой горы, сползал в яры серой безголовой гадюкой.»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Шолохов М.В. </a:t>
            </a:r>
            <a:r>
              <a:rPr lang="ru-RU" i="1" dirty="0" smtClean="0"/>
              <a:t>Тихий Дон. Кн. 1 – Ростов-на-Дону: Феникс, 1998. – С. 10</a:t>
            </a:r>
            <a:endParaRPr lang="ru-RU" b="1" i="1" dirty="0" smtClean="0"/>
          </a:p>
          <a:p>
            <a:endParaRPr lang="ru-RU" dirty="0"/>
          </a:p>
        </p:txBody>
      </p:sp>
      <p:pic>
        <p:nvPicPr>
          <p:cNvPr id="27650" name="Picture 2" descr="&amp;Dcy;&amp;ocy;&amp;ncy;&amp;scy;&amp;kcy;&amp;acy;&amp;yacy; &amp;zhcy;&amp;icy;&amp;vcy;&amp;ocy;&amp;pcy;&amp;icy;&amp;scy;&amp;softcy;. &amp;Kcy;&amp;acy;&amp;rcy;&amp;tcy;&amp;icy;&amp;ncy;&amp;acy; &amp;dcy;&amp;ocy;&amp;ncy;&amp;scy;&amp;kcy;&amp;ocy;&amp;gcy;&amp;ocy; &amp;khcy;&amp;ucy;&amp;dcy;&amp;ocy;&amp;zhcy;&amp;ncy;&amp;icy;&amp;kcy;&amp;acy; &amp;Gcy;&amp;lcy;&amp;ucy;&amp;shchcy;&amp;iecy;&amp;ncy;&amp;kcy;&amp;ocy; &amp;Acy;. &amp;Acy;. &quot;&amp;Ncy;&amp;acy; &amp;bcy;&amp;ucy;&amp;gcy;&amp;rcy;&amp;acy;&amp;khcy;.&#10;&amp;Rcy;&amp;acy;&amp;zcy;&amp;dcy;&amp;ocy;&amp;rcy;&amp;ycy;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14488"/>
            <a:ext cx="5638800" cy="4019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hlinkClick r:id="rId2" tooltip="Картины Канаева В.И."/>
              </a:rPr>
              <a:t>Канаев</a:t>
            </a:r>
            <a:r>
              <a:rPr lang="ru-RU" dirty="0" smtClean="0">
                <a:hlinkClick r:id="rId2" tooltip="Картины Канаева В.И."/>
              </a:rPr>
              <a:t> В.И.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6446" y="1600200"/>
            <a:ext cx="290035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i="1" dirty="0" smtClean="0"/>
              <a:t>          «Это сюда, на край Дикого поля, обороняя Русь, вел храбрые полки князь Игорь Святославович, обратившийся к доблестным своим воинам с заветным словом: «...С вами, </a:t>
            </a:r>
            <a:r>
              <a:rPr lang="ru-RU" sz="1600" b="1" i="1" dirty="0" err="1" smtClean="0"/>
              <a:t>русици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хощу</a:t>
            </a:r>
            <a:r>
              <a:rPr lang="ru-RU" sz="1600" b="1" i="1" dirty="0" smtClean="0"/>
              <a:t> главу свою </a:t>
            </a:r>
            <a:r>
              <a:rPr lang="ru-RU" sz="1600" b="1" i="1" dirty="0" err="1" smtClean="0"/>
              <a:t>приложити</a:t>
            </a:r>
            <a:r>
              <a:rPr lang="ru-RU" sz="1600" b="1" i="1" dirty="0" smtClean="0"/>
              <a:t>, а любо </a:t>
            </a:r>
            <a:r>
              <a:rPr lang="ru-RU" sz="1600" b="1" i="1" dirty="0" err="1" smtClean="0"/>
              <a:t>испити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шеломомь</a:t>
            </a:r>
            <a:r>
              <a:rPr lang="ru-RU" sz="1600" b="1" i="1" dirty="0" smtClean="0"/>
              <a:t> Дону...»</a:t>
            </a:r>
          </a:p>
          <a:p>
            <a:pPr>
              <a:buNone/>
            </a:pPr>
            <a:r>
              <a:rPr lang="ru-RU" sz="1600" b="1" i="1" dirty="0" smtClean="0"/>
              <a:t>         </a:t>
            </a:r>
            <a:r>
              <a:rPr lang="ru-RU" sz="1600" i="1" dirty="0" err="1" smtClean="0"/>
              <a:t>Закруткин</a:t>
            </a:r>
            <a:r>
              <a:rPr lang="ru-RU" sz="1600" i="1" dirty="0" smtClean="0"/>
              <a:t> В. Сторона донская // Мать сыра земля / </a:t>
            </a:r>
            <a:r>
              <a:rPr lang="ru-RU" sz="1600" i="1" dirty="0" err="1" smtClean="0"/>
              <a:t>Закруткин</a:t>
            </a:r>
            <a:r>
              <a:rPr lang="ru-RU" sz="1600" i="1" dirty="0" smtClean="0"/>
              <a:t> В. – М.: Сов. Россия, 1970. – С. 185, 186.</a:t>
            </a:r>
            <a:endParaRPr lang="ru-RU" sz="1600" b="1" i="1" dirty="0" smtClean="0"/>
          </a:p>
          <a:p>
            <a:pPr>
              <a:buNone/>
            </a:pPr>
            <a:endParaRPr lang="ru-RU" sz="1600" b="1" i="1" dirty="0" smtClean="0"/>
          </a:p>
          <a:p>
            <a:pPr>
              <a:buNone/>
            </a:pPr>
            <a:endParaRPr lang="ru-RU" sz="1600" b="1" i="1" dirty="0" smtClean="0"/>
          </a:p>
          <a:p>
            <a:endParaRPr lang="ru-RU" sz="1600" b="1" i="1" dirty="0"/>
          </a:p>
        </p:txBody>
      </p:sp>
      <p:pic>
        <p:nvPicPr>
          <p:cNvPr id="7170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14422"/>
            <a:ext cx="5638800" cy="44767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hlinkClick r:id="rId2" tooltip="Картины Кулишова В.И."/>
              </a:rPr>
              <a:t>Кулишов</a:t>
            </a:r>
            <a:r>
              <a:rPr lang="ru-RU" dirty="0" smtClean="0">
                <a:hlinkClick r:id="rId2" tooltip="Картины Кулишова В.И."/>
              </a:rPr>
              <a:t> В.И.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0694" y="1600200"/>
            <a:ext cx="3186106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          «  </a:t>
            </a:r>
            <a:r>
              <a:rPr lang="ru-RU" sz="4300" b="1" i="1" dirty="0" smtClean="0"/>
              <a:t>Степь родимая! Горький ветер, оседающий на гривах косячных маток и жеребцов. На сухом конском храпе от ветра солоно, и конь, вдыхая горько-соленый запах, жует шелковистыми губами и ржет, чувствуя на них привкус ветра и солнца. Родимая степь под низким донским небом! </a:t>
            </a:r>
            <a:r>
              <a:rPr lang="ru-RU" sz="4300" b="1" i="1" dirty="0" err="1" smtClean="0"/>
              <a:t>Вилюжины</a:t>
            </a:r>
            <a:r>
              <a:rPr lang="ru-RU" sz="4300" b="1" i="1" dirty="0" smtClean="0"/>
              <a:t> балок, суходолов, красноглинистых яров, ковыльный простор с </a:t>
            </a:r>
            <a:r>
              <a:rPr lang="ru-RU" sz="4300" b="1" i="1" dirty="0" err="1" smtClean="0"/>
              <a:t>затравевшим</a:t>
            </a:r>
            <a:r>
              <a:rPr lang="ru-RU" sz="4300" b="1" i="1" dirty="0" smtClean="0"/>
              <a:t> </a:t>
            </a:r>
            <a:r>
              <a:rPr lang="ru-RU" sz="4300" b="1" i="1" dirty="0" err="1" smtClean="0"/>
              <a:t>гнездоватым</a:t>
            </a:r>
            <a:r>
              <a:rPr lang="ru-RU" sz="4300" b="1" i="1" dirty="0" smtClean="0"/>
              <a:t> следом конского копыта, курганы в мудром молчании, берегущие зарытую казачью славу... Низко кланяюсь и </a:t>
            </a:r>
            <a:r>
              <a:rPr lang="ru-RU" sz="4300" b="1" i="1" dirty="0" err="1" smtClean="0"/>
              <a:t>по-сыновьи</a:t>
            </a:r>
            <a:r>
              <a:rPr lang="ru-RU" sz="4300" b="1" i="1" dirty="0" smtClean="0"/>
              <a:t> целую твою пресную землю, донская, казачьей, не ржавеющей кровью политая степь!»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Шолохов М.В.</a:t>
            </a:r>
            <a:r>
              <a:rPr lang="ru-RU" i="1" dirty="0" smtClean="0"/>
              <a:t> Тихий Дон. Кн. 3 – Ростов-на-Дону: Феникс, 1998. – С. 50</a:t>
            </a:r>
            <a:endParaRPr lang="ru-RU" dirty="0"/>
          </a:p>
        </p:txBody>
      </p:sp>
      <p:pic>
        <p:nvPicPr>
          <p:cNvPr id="6146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5638800" cy="4314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hlinkClick r:id="rId2" tooltip="Картины Куликовского В.А."/>
              </a:rPr>
              <a:t>Куликовский</a:t>
            </a:r>
            <a:r>
              <a:rPr lang="ru-RU" dirty="0" smtClean="0">
                <a:hlinkClick r:id="rId2" tooltip="Картины Куликовского В.А."/>
              </a:rPr>
              <a:t> В.А.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6446" y="1214422"/>
            <a:ext cx="2971792" cy="4697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/>
              <a:t>          «Мне, как и всем моим землякам, до боли дорог отчий казачий край. Под высоким донским небом и я учился первым шагам, рвал тюльпаны в бескрайней степи, вслушивался в музыку и слова несравненных казачьих песен. С ними вливались в сердце и навсегда остались в нем любовь и сочувствие к людям, населяющим родную степь. Восторг перед их трудолюбием и воинской отвагой. Гордость той вольницей, из которой вышли вожди народных крестьянских восстаний Степан Разин, Емельян Пугачев, Кондрат Булавин.»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i="1" dirty="0" smtClean="0"/>
              <a:t>Калинин А. Под отчим небом // Под отчим небом : литературная летопись. – Ростов-на-Дону: Кн. изд-во, 1982. – С. 240.</a:t>
            </a:r>
            <a:endParaRPr lang="ru-RU" sz="1400" b="1" dirty="0"/>
          </a:p>
        </p:txBody>
      </p:sp>
      <p:pic>
        <p:nvPicPr>
          <p:cNvPr id="5122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857364"/>
            <a:ext cx="5638800" cy="3467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Картины Лазаренко В.Т."/>
              </a:rPr>
              <a:t>Лазаренко В.Т.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43636" y="1214422"/>
            <a:ext cx="2614602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000" dirty="0" smtClean="0"/>
              <a:t>        «</a:t>
            </a:r>
            <a:r>
              <a:rPr lang="ru-RU" sz="4000" b="1" i="1" dirty="0" smtClean="0"/>
              <a:t>Для меня такой родиной был и остается тихий Дон. Донские степи, необозримые их просторы, станицы и хутора, бурная история казачества – все это дорого и близко, как дорог нам «Тихий Дон» Михаила Шолохова, его «Поднятая целина», соединившие в одно целое литературу и жизнь.»</a:t>
            </a: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i="1" dirty="0" smtClean="0"/>
              <a:t>Софронов А. В. Автобиография // Советские писатели : автобиографии. М., 1972. Т. 4. С. 585.</a:t>
            </a:r>
            <a:endParaRPr lang="ru-RU" b="1" i="1" dirty="0" smtClean="0"/>
          </a:p>
          <a:p>
            <a:pPr>
              <a:buNone/>
            </a:pPr>
            <a:endParaRPr lang="ru-RU" b="1" i="1" dirty="0"/>
          </a:p>
        </p:txBody>
      </p:sp>
      <p:pic>
        <p:nvPicPr>
          <p:cNvPr id="4098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5638800" cy="42957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tooltip="Картины Махина С.З."/>
              </a:rPr>
              <a:t>Махин С.З.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72198" y="928670"/>
            <a:ext cx="2757478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/>
              <a:t>         «</a:t>
            </a:r>
            <a:r>
              <a:rPr lang="ru-RU" sz="6400" b="1" dirty="0" smtClean="0"/>
              <a:t>Думается, что детство и юность во многом определяют жизнь человека. Природа края, в котором он вырос, близкие друзья, обычаи, язык окружавших его людей – все это незаметно, но крепко привязывает к себе, прочно, на всю жизнь заполняет душу. Можно уехать на долгие годы из родных мест, десятки лет не видеть родную природу, не слышать родного говора, но забыть их нельзя: постоянно и властно будет звать к себе родина.»</a:t>
            </a:r>
          </a:p>
          <a:p>
            <a:pPr>
              <a:buNone/>
            </a:pPr>
            <a:endParaRPr lang="ru-RU" sz="3400" b="1" dirty="0" smtClean="0"/>
          </a:p>
          <a:p>
            <a:pPr>
              <a:buNone/>
            </a:pPr>
            <a:r>
              <a:rPr lang="ru-RU" sz="6400" i="1" dirty="0" smtClean="0"/>
              <a:t>Софронов А. В. Автобиография // Советские писатели : автобиографии. М., 1972. Т. 4. С. 585.</a:t>
            </a:r>
            <a:endParaRPr lang="ru-RU" sz="6400" b="1" dirty="0"/>
          </a:p>
        </p:txBody>
      </p:sp>
      <p:pic>
        <p:nvPicPr>
          <p:cNvPr id="3074" name="Picture 2" descr="donsk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14422"/>
            <a:ext cx="5638800" cy="36004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1310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Природа Донского края  в картинах художников-земляков и цитатах донских писателей</vt:lpstr>
      <vt:lpstr>Слайд 2</vt:lpstr>
      <vt:lpstr>Глущенко А.А.</vt:lpstr>
      <vt:lpstr>Глущенко А.А.</vt:lpstr>
      <vt:lpstr>Канаев В.И.</vt:lpstr>
      <vt:lpstr>Кулишов В.И.</vt:lpstr>
      <vt:lpstr>Куликовский В.А.</vt:lpstr>
      <vt:lpstr>Лазаренко В.Т.</vt:lpstr>
      <vt:lpstr>Махин С.З.</vt:lpstr>
      <vt:lpstr>Пруцаков И.В.</vt:lpstr>
      <vt:lpstr>Сиденин К.Е.</vt:lpstr>
      <vt:lpstr>Куликовский В.А.</vt:lpstr>
      <vt:lpstr>Шевченко А.Г.</vt:lpstr>
      <vt:lpstr>Мельников А.Б.</vt:lpstr>
      <vt:lpstr>Толстых П.Н.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1</cp:lastModifiedBy>
  <cp:revision>17</cp:revision>
  <dcterms:created xsi:type="dcterms:W3CDTF">2014-02-27T14:18:33Z</dcterms:created>
  <dcterms:modified xsi:type="dcterms:W3CDTF">2019-02-13T06:41:49Z</dcterms:modified>
</cp:coreProperties>
</file>